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01op" initials="2" lastIdx="1" clrIdx="0">
    <p:extLst>
      <p:ext uri="{19B8F6BF-5375-455C-9EA6-DF929625EA0E}">
        <p15:presenceInfo xmlns:p15="http://schemas.microsoft.com/office/powerpoint/2012/main" userId="201o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20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96B7-166D-4C3E-987D-AAA87FB2A912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0483-77CA-4B20-84C5-22BD53F8F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19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96B7-166D-4C3E-987D-AAA87FB2A912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0483-77CA-4B20-84C5-22BD53F8F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40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96B7-166D-4C3E-987D-AAA87FB2A912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0483-77CA-4B20-84C5-22BD53F8F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96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96B7-166D-4C3E-987D-AAA87FB2A912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0483-77CA-4B20-84C5-22BD53F8F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423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96B7-166D-4C3E-987D-AAA87FB2A912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0483-77CA-4B20-84C5-22BD53F8F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48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96B7-166D-4C3E-987D-AAA87FB2A912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0483-77CA-4B20-84C5-22BD53F8F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402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96B7-166D-4C3E-987D-AAA87FB2A912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0483-77CA-4B20-84C5-22BD53F8F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526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96B7-166D-4C3E-987D-AAA87FB2A912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0483-77CA-4B20-84C5-22BD53F8F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873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96B7-166D-4C3E-987D-AAA87FB2A912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0483-77CA-4B20-84C5-22BD53F8F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217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96B7-166D-4C3E-987D-AAA87FB2A912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0483-77CA-4B20-84C5-22BD53F8F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75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E96B7-166D-4C3E-987D-AAA87FB2A912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0483-77CA-4B20-84C5-22BD53F8F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46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E96B7-166D-4C3E-987D-AAA87FB2A912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F0483-77CA-4B20-84C5-22BD53F8F4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71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038643" y="1165165"/>
            <a:ext cx="3237446" cy="338478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1744" dirty="0"/>
              <a:t>あすなろ療育福祉センター主催</a:t>
            </a:r>
            <a:endParaRPr lang="ja-JP" altLang="en-US" sz="225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11146" y="2346907"/>
            <a:ext cx="5709108" cy="3801407"/>
          </a:xfrm>
        </p:spPr>
        <p:txBody>
          <a:bodyPr>
            <a:noAutofit/>
          </a:bodyPr>
          <a:lstStyle/>
          <a:p>
            <a:pPr algn="l"/>
            <a:r>
              <a:rPr lang="ja-JP" altLang="en-US" dirty="0"/>
              <a:t>★日　時　　令和６年</a:t>
            </a:r>
            <a:r>
              <a:rPr lang="en-US" altLang="ja-JP" dirty="0"/>
              <a:t>10</a:t>
            </a:r>
            <a:r>
              <a:rPr lang="ja-JP" altLang="en-US" dirty="0"/>
              <a:t>月</a:t>
            </a:r>
            <a:r>
              <a:rPr lang="en-US" altLang="ja-JP" dirty="0"/>
              <a:t>5</a:t>
            </a:r>
            <a:r>
              <a:rPr lang="ja-JP" altLang="en-US" dirty="0"/>
              <a:t>日（土）　</a:t>
            </a:r>
            <a:r>
              <a:rPr lang="en-US" altLang="ja-JP" dirty="0"/>
              <a:t>13</a:t>
            </a:r>
            <a:r>
              <a:rPr lang="ja-JP" altLang="en-US" dirty="0"/>
              <a:t>：</a:t>
            </a:r>
            <a:r>
              <a:rPr lang="en-US" altLang="ja-JP" dirty="0"/>
              <a:t>00</a:t>
            </a:r>
            <a:r>
              <a:rPr lang="ja-JP" altLang="en-US" dirty="0"/>
              <a:t>開始　</a:t>
            </a:r>
            <a:r>
              <a:rPr lang="ja-JP" altLang="en-US" sz="1575" dirty="0"/>
              <a:t>　　</a:t>
            </a:r>
            <a:endParaRPr lang="en-US" altLang="ja-JP" sz="1575" dirty="0"/>
          </a:p>
          <a:p>
            <a:pPr algn="l"/>
            <a:r>
              <a:rPr lang="en-US" altLang="ja-JP" sz="1575" dirty="0"/>
              <a:t>13</a:t>
            </a:r>
            <a:r>
              <a:rPr lang="ja-JP" altLang="en-US" sz="1575" dirty="0"/>
              <a:t>：</a:t>
            </a:r>
            <a:r>
              <a:rPr lang="en-US" altLang="ja-JP" sz="1575" dirty="0"/>
              <a:t>00</a:t>
            </a:r>
            <a:r>
              <a:rPr lang="ja-JP" altLang="en-US" sz="1575" dirty="0"/>
              <a:t>～</a:t>
            </a:r>
            <a:r>
              <a:rPr lang="en-US" altLang="ja-JP" sz="1575" dirty="0"/>
              <a:t>13</a:t>
            </a:r>
            <a:r>
              <a:rPr lang="ja-JP" altLang="en-US" sz="1575" dirty="0"/>
              <a:t>：</a:t>
            </a:r>
            <a:r>
              <a:rPr lang="en-US" altLang="ja-JP" sz="1575" dirty="0"/>
              <a:t>30</a:t>
            </a:r>
            <a:r>
              <a:rPr lang="ja-JP" altLang="en-US" sz="1575" dirty="0"/>
              <a:t>　</a:t>
            </a:r>
            <a:endParaRPr lang="en-US" altLang="ja-JP" sz="1575" dirty="0"/>
          </a:p>
          <a:p>
            <a:pPr algn="l"/>
            <a:r>
              <a:rPr lang="ja-JP" altLang="en-US" sz="1575" dirty="0"/>
              <a:t>　　　「身体に障害をもつ子どもの脊柱側弯について」</a:t>
            </a:r>
            <a:endParaRPr lang="en-US" altLang="ja-JP" sz="1575" dirty="0"/>
          </a:p>
          <a:p>
            <a:pPr algn="l"/>
            <a:r>
              <a:rPr lang="ja-JP" altLang="en-US" sz="1575" dirty="0"/>
              <a:t>　　　　診療部医療科科長（整形外科医師）　吉川　圭　</a:t>
            </a:r>
            <a:r>
              <a:rPr lang="en-US" altLang="ja-JP" sz="1575" dirty="0"/>
              <a:t>13</a:t>
            </a:r>
            <a:r>
              <a:rPr lang="ja-JP" altLang="en-US" sz="1575" dirty="0"/>
              <a:t>：</a:t>
            </a:r>
            <a:r>
              <a:rPr lang="en-US" altLang="ja-JP" sz="1575" dirty="0"/>
              <a:t>40</a:t>
            </a:r>
            <a:r>
              <a:rPr lang="ja-JP" altLang="en-US" sz="1575" dirty="0"/>
              <a:t>～</a:t>
            </a:r>
            <a:r>
              <a:rPr lang="en-US" altLang="ja-JP" sz="1575" dirty="0"/>
              <a:t>15</a:t>
            </a:r>
            <a:r>
              <a:rPr lang="ja-JP" altLang="en-US" sz="1575" dirty="0"/>
              <a:t>：</a:t>
            </a:r>
            <a:r>
              <a:rPr lang="en-US" altLang="ja-JP" sz="1575" dirty="0"/>
              <a:t>00</a:t>
            </a:r>
            <a:r>
              <a:rPr lang="ja-JP" altLang="en-US" sz="1575" dirty="0"/>
              <a:t>　</a:t>
            </a:r>
            <a:endParaRPr lang="en-US" altLang="ja-JP" sz="1575" dirty="0"/>
          </a:p>
          <a:p>
            <a:pPr algn="l"/>
            <a:r>
              <a:rPr lang="ja-JP" altLang="en-US" sz="1575" dirty="0"/>
              <a:t>　　　</a:t>
            </a:r>
            <a:r>
              <a:rPr lang="ja-JP" altLang="en-US" sz="1430" dirty="0"/>
              <a:t>「障がい児・者のポジショニングについて」　　　 　</a:t>
            </a:r>
            <a:endParaRPr lang="en-US" altLang="ja-JP" sz="1430" dirty="0"/>
          </a:p>
          <a:p>
            <a:pPr algn="l"/>
            <a:r>
              <a:rPr lang="ja-JP" altLang="en-US" sz="1400" dirty="0"/>
              <a:t>　　　　（内容）各姿勢ごとのポジショニング　利点と注意点</a:t>
            </a:r>
            <a:endParaRPr lang="en-US" altLang="ja-JP" sz="1400" dirty="0"/>
          </a:p>
          <a:p>
            <a:pPr algn="l"/>
            <a:r>
              <a:rPr lang="ja-JP" altLang="en-US" sz="1400" dirty="0"/>
              <a:t>　　　　　　　　シーティングに必要な評価など　</a:t>
            </a:r>
            <a:r>
              <a:rPr lang="en-US" altLang="ja-JP" sz="1400" dirty="0"/>
              <a:t>※</a:t>
            </a:r>
            <a:r>
              <a:rPr lang="ja-JP" altLang="en-US" sz="1400" dirty="0"/>
              <a:t>実技もあり</a:t>
            </a:r>
            <a:endParaRPr lang="en-US" altLang="ja-JP" sz="1400" dirty="0"/>
          </a:p>
          <a:p>
            <a:pPr algn="l"/>
            <a:r>
              <a:rPr lang="ja-JP" altLang="en-US" sz="1400" dirty="0"/>
              <a:t>　</a:t>
            </a:r>
            <a:r>
              <a:rPr lang="ja-JP" altLang="en-US" sz="1575" dirty="0"/>
              <a:t>　　　</a:t>
            </a:r>
            <a:r>
              <a:rPr lang="ja-JP" altLang="en-US" sz="1600" dirty="0"/>
              <a:t>診療部医療科副科長（理学療法士）　川原田　里美</a:t>
            </a:r>
            <a:endParaRPr lang="en-US" altLang="ja-JP" sz="1600" dirty="0"/>
          </a:p>
          <a:p>
            <a:pPr algn="l"/>
            <a:endParaRPr lang="en-US" altLang="ja-JP" sz="1575" dirty="0"/>
          </a:p>
          <a:p>
            <a:pPr algn="l"/>
            <a:r>
              <a:rPr lang="ja-JP" altLang="en-US" dirty="0"/>
              <a:t>★会　場　　青森県立あすなろ療育福祉センター　</a:t>
            </a:r>
            <a:endParaRPr lang="en-US" altLang="ja-JP" dirty="0"/>
          </a:p>
          <a:p>
            <a:pPr marL="1435100" algn="l"/>
            <a:r>
              <a:rPr lang="ja-JP" altLang="en-US" dirty="0"/>
              <a:t>理学療法室</a:t>
            </a:r>
            <a:endParaRPr lang="en-US" altLang="ja-JP" dirty="0"/>
          </a:p>
          <a:p>
            <a:pPr algn="l"/>
            <a:endParaRPr lang="en-US" altLang="ja-JP" sz="1575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696" y="1081412"/>
            <a:ext cx="635947" cy="403639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654370" y="1683707"/>
            <a:ext cx="5549260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25" dirty="0">
                <a:solidFill>
                  <a:prstClr val="black"/>
                </a:solidFill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令和</a:t>
            </a:r>
            <a:r>
              <a:rPr lang="en-US" altLang="ja-JP" sz="2025" dirty="0">
                <a:solidFill>
                  <a:prstClr val="black"/>
                </a:solidFill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6</a:t>
            </a:r>
            <a:r>
              <a:rPr lang="ja-JP" altLang="en-US" sz="2025" dirty="0">
                <a:solidFill>
                  <a:prstClr val="black"/>
                </a:solidFill>
                <a:latin typeface="游ゴシック Light" panose="020F0302020204030204"/>
                <a:ea typeface="游ゴシック Light" panose="020B0300000000000000" pitchFamily="50" charset="-128"/>
                <a:cs typeface="+mj-cs"/>
              </a:rPr>
              <a:t>年度　療法士のための小児リハ基礎講座</a:t>
            </a:r>
            <a:endParaRPr lang="ja-JP" altLang="en-US" sz="1013" dirty="0"/>
          </a:p>
        </p:txBody>
      </p:sp>
      <p:sp>
        <p:nvSpPr>
          <p:cNvPr id="10" name="角丸四角形 9"/>
          <p:cNvSpPr/>
          <p:nvPr/>
        </p:nvSpPr>
        <p:spPr>
          <a:xfrm>
            <a:off x="229716" y="2142736"/>
            <a:ext cx="6201566" cy="4005578"/>
          </a:xfrm>
          <a:prstGeom prst="roundRect">
            <a:avLst>
              <a:gd name="adj" fmla="val 1012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87606" y="6523061"/>
            <a:ext cx="6322101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★</a:t>
            </a:r>
            <a:r>
              <a:rPr lang="ja-JP" altLang="ja-JP" sz="1600" dirty="0"/>
              <a:t>申込方法</a:t>
            </a:r>
            <a:r>
              <a:rPr lang="en-US" altLang="ja-JP" sz="1600" dirty="0"/>
              <a:t>  </a:t>
            </a:r>
            <a:r>
              <a:rPr lang="ja-JP" altLang="en-US" sz="1500" dirty="0"/>
              <a:t>氏名・所属名・連絡先・職種・経験年数等をご記入の上、</a:t>
            </a:r>
            <a:endParaRPr lang="en-US" altLang="ja-JP" sz="1500" dirty="0"/>
          </a:p>
          <a:p>
            <a:r>
              <a:rPr lang="ja-JP" altLang="en-US" sz="1500" dirty="0"/>
              <a:t>　　　　　   下記申込先まで</a:t>
            </a:r>
            <a:r>
              <a:rPr lang="en-US" altLang="ja-JP" sz="1500" dirty="0"/>
              <a:t>FAX</a:t>
            </a:r>
            <a:r>
              <a:rPr lang="ja-JP" altLang="en-US" sz="1500" dirty="0"/>
              <a:t>または</a:t>
            </a:r>
            <a:r>
              <a:rPr lang="en-US" altLang="ja-JP" sz="1500" dirty="0"/>
              <a:t>E-mail</a:t>
            </a:r>
            <a:r>
              <a:rPr lang="ja-JP" altLang="en-US" sz="1500" dirty="0"/>
              <a:t>にてお申し込みください。</a:t>
            </a:r>
            <a:endParaRPr lang="en-US" altLang="ja-JP" sz="1500" dirty="0"/>
          </a:p>
          <a:p>
            <a:r>
              <a:rPr lang="ja-JP" altLang="en-US" sz="1600" dirty="0"/>
              <a:t>★</a:t>
            </a:r>
            <a:r>
              <a:rPr lang="ja-JP" altLang="ja-JP" sz="1600" dirty="0"/>
              <a:t>申込</a:t>
            </a:r>
            <a:r>
              <a:rPr lang="ja-JP" altLang="en-US" sz="1600" dirty="0"/>
              <a:t>先　  </a:t>
            </a:r>
            <a:r>
              <a:rPr lang="en-US" altLang="ja-JP" sz="1600" dirty="0"/>
              <a:t>FAX</a:t>
            </a:r>
            <a:r>
              <a:rPr lang="ja-JP" altLang="en-US" sz="1600" dirty="0"/>
              <a:t>： </a:t>
            </a:r>
            <a:r>
              <a:rPr lang="en-US" altLang="ja-JP" sz="1600" dirty="0"/>
              <a:t>017-766-4396</a:t>
            </a:r>
          </a:p>
          <a:p>
            <a:r>
              <a:rPr lang="ja-JP" altLang="en-US" sz="1600" dirty="0"/>
              <a:t>　　　　     </a:t>
            </a:r>
            <a:r>
              <a:rPr lang="en-US" altLang="ja-JP" sz="1600" dirty="0"/>
              <a:t> E-mail</a:t>
            </a:r>
            <a:r>
              <a:rPr lang="ja-JP" altLang="en-US" sz="1600" dirty="0"/>
              <a:t>：</a:t>
            </a:r>
            <a:r>
              <a:rPr lang="en-US" altLang="ja-JP" sz="1600" dirty="0"/>
              <a:t>yuuko_tazawa@pref.aomori.lg.jp</a:t>
            </a:r>
            <a:r>
              <a:rPr lang="ja-JP" altLang="en-US" sz="1600" dirty="0"/>
              <a:t>　　</a:t>
            </a:r>
            <a:endParaRPr lang="en-US" altLang="ja-JP" sz="1600" dirty="0"/>
          </a:p>
          <a:p>
            <a:r>
              <a:rPr lang="ja-JP" altLang="en-US" sz="1400" dirty="0"/>
              <a:t>　　　　　    青森県立あすなろ療育福祉センター</a:t>
            </a:r>
            <a:r>
              <a:rPr lang="en-US" altLang="ja-JP" sz="1400" dirty="0"/>
              <a:t> </a:t>
            </a:r>
            <a:r>
              <a:rPr lang="ja-JP" altLang="en-US" sz="1400" dirty="0"/>
              <a:t>診療部　医療科　田澤</a:t>
            </a:r>
            <a:endParaRPr lang="en-US" altLang="ja-JP" sz="1400" dirty="0"/>
          </a:p>
          <a:p>
            <a:r>
              <a:rPr lang="ja-JP" altLang="en-US" sz="1600" dirty="0"/>
              <a:t>★申込締め切り　</a:t>
            </a:r>
            <a:r>
              <a:rPr lang="en-US" altLang="ja-JP" sz="1600" dirty="0"/>
              <a:t>9/30</a:t>
            </a:r>
            <a:r>
              <a:rPr lang="ja-JP" altLang="en-US" sz="1600" dirty="0"/>
              <a:t>（月）まで　</a:t>
            </a:r>
            <a:endParaRPr lang="en-US" altLang="ja-JP" sz="1600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DAF747A-9CA2-48CB-BEE3-5FD2837A10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37" y="11739"/>
            <a:ext cx="6323170" cy="871017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E140C67D-24AD-462C-B0CA-F8AFB18212F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10" y="4007526"/>
            <a:ext cx="690882" cy="769419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54049342-F970-4604-A1B4-EA50122E4CD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44" b="10525"/>
          <a:stretch/>
        </p:blipFill>
        <p:spPr>
          <a:xfrm rot="2661766">
            <a:off x="5580858" y="2497054"/>
            <a:ext cx="746162" cy="821187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A08EB2F1-34A4-4A45-9241-CA01F74D047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9716" y="8260457"/>
            <a:ext cx="6322100" cy="87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152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1408</TotalTime>
  <Words>237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 Light</vt:lpstr>
      <vt:lpstr>Arial</vt:lpstr>
      <vt:lpstr>Calibri</vt:lpstr>
      <vt:lpstr>Calibri Light</vt:lpstr>
      <vt:lpstr>Office テーマ</vt:lpstr>
      <vt:lpstr>あすなろ療育福祉センター主催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令和3年度　療法士のための小児リハ基礎講座</dc:title>
  <dc:creator>201op</dc:creator>
  <cp:lastModifiedBy>201op</cp:lastModifiedBy>
  <cp:revision>54</cp:revision>
  <cp:lastPrinted>2024-08-21T11:24:39Z</cp:lastPrinted>
  <dcterms:created xsi:type="dcterms:W3CDTF">2021-11-04T05:52:32Z</dcterms:created>
  <dcterms:modified xsi:type="dcterms:W3CDTF">2024-08-27T08:44:40Z</dcterms:modified>
</cp:coreProperties>
</file>